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99"/>
    <a:srgbClr val="99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03E955-3717-442E-B32C-03E5A11E4FB0}" v="9" dt="2024-03-01T21:37:31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my Stokes" userId="b4362cf4ecd1fdcd" providerId="LiveId" clId="{0B03E955-3717-442E-B32C-03E5A11E4FB0}"/>
    <pc:docChg chg="custSel addSld modSld">
      <pc:chgData name="Jimmy Stokes" userId="b4362cf4ecd1fdcd" providerId="LiveId" clId="{0B03E955-3717-442E-B32C-03E5A11E4FB0}" dt="2024-03-01T21:37:43.691" v="523" actId="313"/>
      <pc:docMkLst>
        <pc:docMk/>
      </pc:docMkLst>
      <pc:sldChg chg="modSp mod setBg">
        <pc:chgData name="Jimmy Stokes" userId="b4362cf4ecd1fdcd" providerId="LiveId" clId="{0B03E955-3717-442E-B32C-03E5A11E4FB0}" dt="2024-03-01T21:12:28.141" v="132" actId="207"/>
        <pc:sldMkLst>
          <pc:docMk/>
          <pc:sldMk cId="2834802787" sldId="256"/>
        </pc:sldMkLst>
        <pc:spChg chg="mod">
          <ac:chgData name="Jimmy Stokes" userId="b4362cf4ecd1fdcd" providerId="LiveId" clId="{0B03E955-3717-442E-B32C-03E5A11E4FB0}" dt="2024-03-01T21:12:21.673" v="131" actId="207"/>
          <ac:spMkLst>
            <pc:docMk/>
            <pc:sldMk cId="2834802787" sldId="256"/>
            <ac:spMk id="2" creationId="{5E86D490-33D4-4FB9-9E98-1FB005DE2C78}"/>
          </ac:spMkLst>
        </pc:spChg>
        <pc:spChg chg="mod">
          <ac:chgData name="Jimmy Stokes" userId="b4362cf4ecd1fdcd" providerId="LiveId" clId="{0B03E955-3717-442E-B32C-03E5A11E4FB0}" dt="2024-03-01T21:12:28.141" v="132" actId="207"/>
          <ac:spMkLst>
            <pc:docMk/>
            <pc:sldMk cId="2834802787" sldId="256"/>
            <ac:spMk id="3" creationId="{9A95AFA2-88E7-FE1A-3762-DF46F48F357B}"/>
          </ac:spMkLst>
        </pc:spChg>
      </pc:sldChg>
      <pc:sldChg chg="modSp mod">
        <pc:chgData name="Jimmy Stokes" userId="b4362cf4ecd1fdcd" providerId="LiveId" clId="{0B03E955-3717-442E-B32C-03E5A11E4FB0}" dt="2024-03-01T21:37:22.459" v="521" actId="313"/>
        <pc:sldMkLst>
          <pc:docMk/>
          <pc:sldMk cId="1776312633" sldId="280"/>
        </pc:sldMkLst>
        <pc:spChg chg="mod">
          <ac:chgData name="Jimmy Stokes" userId="b4362cf4ecd1fdcd" providerId="LiveId" clId="{0B03E955-3717-442E-B32C-03E5A11E4FB0}" dt="2024-03-01T21:37:22.459" v="521" actId="313"/>
          <ac:spMkLst>
            <pc:docMk/>
            <pc:sldMk cId="1776312633" sldId="280"/>
            <ac:spMk id="3" creationId="{65D9CDA0-D6C3-8967-2A35-3DE1551DCE75}"/>
          </ac:spMkLst>
        </pc:spChg>
      </pc:sldChg>
      <pc:sldChg chg="modSp mod">
        <pc:chgData name="Jimmy Stokes" userId="b4362cf4ecd1fdcd" providerId="LiveId" clId="{0B03E955-3717-442E-B32C-03E5A11E4FB0}" dt="2024-03-01T21:35:31.652" v="520" actId="207"/>
        <pc:sldMkLst>
          <pc:docMk/>
          <pc:sldMk cId="668180134" sldId="282"/>
        </pc:sldMkLst>
        <pc:spChg chg="mod">
          <ac:chgData name="Jimmy Stokes" userId="b4362cf4ecd1fdcd" providerId="LiveId" clId="{0B03E955-3717-442E-B32C-03E5A11E4FB0}" dt="2024-03-01T21:35:31.652" v="520" actId="207"/>
          <ac:spMkLst>
            <pc:docMk/>
            <pc:sldMk cId="668180134" sldId="282"/>
            <ac:spMk id="3" creationId="{8EC62DD7-6CA6-08E1-61A4-4E4CB6776772}"/>
          </ac:spMkLst>
        </pc:spChg>
      </pc:sldChg>
      <pc:sldChg chg="modSp mod">
        <pc:chgData name="Jimmy Stokes" userId="b4362cf4ecd1fdcd" providerId="LiveId" clId="{0B03E955-3717-442E-B32C-03E5A11E4FB0}" dt="2024-03-01T21:37:38.989" v="522" actId="313"/>
        <pc:sldMkLst>
          <pc:docMk/>
          <pc:sldMk cId="3795002299" sldId="288"/>
        </pc:sldMkLst>
        <pc:spChg chg="mod">
          <ac:chgData name="Jimmy Stokes" userId="b4362cf4ecd1fdcd" providerId="LiveId" clId="{0B03E955-3717-442E-B32C-03E5A11E4FB0}" dt="2024-03-01T21:37:38.989" v="522" actId="313"/>
          <ac:spMkLst>
            <pc:docMk/>
            <pc:sldMk cId="3795002299" sldId="288"/>
            <ac:spMk id="3" creationId="{D1EEEBEE-9F0F-1847-1286-3D99BD67D865}"/>
          </ac:spMkLst>
        </pc:spChg>
      </pc:sldChg>
      <pc:sldChg chg="modSp mod">
        <pc:chgData name="Jimmy Stokes" userId="b4362cf4ecd1fdcd" providerId="LiveId" clId="{0B03E955-3717-442E-B32C-03E5A11E4FB0}" dt="2024-03-01T21:37:43.691" v="523" actId="313"/>
        <pc:sldMkLst>
          <pc:docMk/>
          <pc:sldMk cId="4092173818" sldId="289"/>
        </pc:sldMkLst>
        <pc:spChg chg="mod">
          <ac:chgData name="Jimmy Stokes" userId="b4362cf4ecd1fdcd" providerId="LiveId" clId="{0B03E955-3717-442E-B32C-03E5A11E4FB0}" dt="2024-03-01T21:37:43.691" v="523" actId="313"/>
          <ac:spMkLst>
            <pc:docMk/>
            <pc:sldMk cId="4092173818" sldId="289"/>
            <ac:spMk id="3" creationId="{BCEE5206-2754-F09D-8975-EB3C13C14F7A}"/>
          </ac:spMkLst>
        </pc:spChg>
      </pc:sldChg>
      <pc:sldChg chg="modSp new mod setBg">
        <pc:chgData name="Jimmy Stokes" userId="b4362cf4ecd1fdcd" providerId="LiveId" clId="{0B03E955-3717-442E-B32C-03E5A11E4FB0}" dt="2024-03-01T21:07:20.390" v="66" actId="255"/>
        <pc:sldMkLst>
          <pc:docMk/>
          <pc:sldMk cId="4125301744" sldId="292"/>
        </pc:sldMkLst>
        <pc:spChg chg="mod">
          <ac:chgData name="Jimmy Stokes" userId="b4362cf4ecd1fdcd" providerId="LiveId" clId="{0B03E955-3717-442E-B32C-03E5A11E4FB0}" dt="2024-03-01T21:07:20.390" v="66" actId="255"/>
          <ac:spMkLst>
            <pc:docMk/>
            <pc:sldMk cId="4125301744" sldId="292"/>
            <ac:spMk id="2" creationId="{D7C7E3F9-4476-4B95-B411-1371E7DF79A6}"/>
          </ac:spMkLst>
        </pc:spChg>
        <pc:spChg chg="mod">
          <ac:chgData name="Jimmy Stokes" userId="b4362cf4ecd1fdcd" providerId="LiveId" clId="{0B03E955-3717-442E-B32C-03E5A11E4FB0}" dt="2024-03-01T21:05:52.827" v="65" actId="20577"/>
          <ac:spMkLst>
            <pc:docMk/>
            <pc:sldMk cId="4125301744" sldId="292"/>
            <ac:spMk id="3" creationId="{9D1A7AB0-8D43-D325-1E18-1E5946D3BED5}"/>
          </ac:spMkLst>
        </pc:spChg>
      </pc:sldChg>
      <pc:sldChg chg="modSp new mod setBg">
        <pc:chgData name="Jimmy Stokes" userId="b4362cf4ecd1fdcd" providerId="LiveId" clId="{0B03E955-3717-442E-B32C-03E5A11E4FB0}" dt="2024-03-01T21:08:22.132" v="78" actId="255"/>
        <pc:sldMkLst>
          <pc:docMk/>
          <pc:sldMk cId="1596116951" sldId="293"/>
        </pc:sldMkLst>
        <pc:spChg chg="mod">
          <ac:chgData name="Jimmy Stokes" userId="b4362cf4ecd1fdcd" providerId="LiveId" clId="{0B03E955-3717-442E-B32C-03E5A11E4FB0}" dt="2024-03-01T21:08:22.132" v="78" actId="255"/>
          <ac:spMkLst>
            <pc:docMk/>
            <pc:sldMk cId="1596116951" sldId="293"/>
            <ac:spMk id="2" creationId="{2BA1C485-B3E4-F413-795D-E31552B9239E}"/>
          </ac:spMkLst>
        </pc:spChg>
        <pc:spChg chg="mod">
          <ac:chgData name="Jimmy Stokes" userId="b4362cf4ecd1fdcd" providerId="LiveId" clId="{0B03E955-3717-442E-B32C-03E5A11E4FB0}" dt="2024-03-01T21:08:13.721" v="77"/>
          <ac:spMkLst>
            <pc:docMk/>
            <pc:sldMk cId="1596116951" sldId="293"/>
            <ac:spMk id="3" creationId="{662E4C0D-C733-E8AB-4019-189F174B4415}"/>
          </ac:spMkLst>
        </pc:spChg>
      </pc:sldChg>
      <pc:sldChg chg="modSp new mod setBg">
        <pc:chgData name="Jimmy Stokes" userId="b4362cf4ecd1fdcd" providerId="LiveId" clId="{0B03E955-3717-442E-B32C-03E5A11E4FB0}" dt="2024-03-01T21:10:03.303" v="92" actId="255"/>
        <pc:sldMkLst>
          <pc:docMk/>
          <pc:sldMk cId="1305420225" sldId="294"/>
        </pc:sldMkLst>
        <pc:spChg chg="mod">
          <ac:chgData name="Jimmy Stokes" userId="b4362cf4ecd1fdcd" providerId="LiveId" clId="{0B03E955-3717-442E-B32C-03E5A11E4FB0}" dt="2024-03-01T21:10:03.303" v="92" actId="255"/>
          <ac:spMkLst>
            <pc:docMk/>
            <pc:sldMk cId="1305420225" sldId="294"/>
            <ac:spMk id="2" creationId="{4E90EA9A-6B03-3B53-D66E-E5FCE8CBD98A}"/>
          </ac:spMkLst>
        </pc:spChg>
        <pc:spChg chg="mod">
          <ac:chgData name="Jimmy Stokes" userId="b4362cf4ecd1fdcd" providerId="LiveId" clId="{0B03E955-3717-442E-B32C-03E5A11E4FB0}" dt="2024-03-01T21:09:42.430" v="91"/>
          <ac:spMkLst>
            <pc:docMk/>
            <pc:sldMk cId="1305420225" sldId="294"/>
            <ac:spMk id="3" creationId="{2468C62C-12A9-F125-1FB3-8A9BDF37CEA3}"/>
          </ac:spMkLst>
        </pc:spChg>
      </pc:sldChg>
      <pc:sldChg chg="modSp new mod setBg">
        <pc:chgData name="Jimmy Stokes" userId="b4362cf4ecd1fdcd" providerId="LiveId" clId="{0B03E955-3717-442E-B32C-03E5A11E4FB0}" dt="2024-03-01T21:11:22.255" v="129" actId="113"/>
        <pc:sldMkLst>
          <pc:docMk/>
          <pc:sldMk cId="1391505083" sldId="295"/>
        </pc:sldMkLst>
        <pc:spChg chg="mod">
          <ac:chgData name="Jimmy Stokes" userId="b4362cf4ecd1fdcd" providerId="LiveId" clId="{0B03E955-3717-442E-B32C-03E5A11E4FB0}" dt="2024-03-01T21:11:22.255" v="129" actId="113"/>
          <ac:spMkLst>
            <pc:docMk/>
            <pc:sldMk cId="1391505083" sldId="295"/>
            <ac:spMk id="3" creationId="{DC5F0D47-22DE-8723-431D-8C1795264B15}"/>
          </ac:spMkLst>
        </pc:spChg>
      </pc:sldChg>
      <pc:sldChg chg="modSp new mod">
        <pc:chgData name="Jimmy Stokes" userId="b4362cf4ecd1fdcd" providerId="LiveId" clId="{0B03E955-3717-442E-B32C-03E5A11E4FB0}" dt="2024-03-01T21:32:45.431" v="517" actId="20577"/>
        <pc:sldMkLst>
          <pc:docMk/>
          <pc:sldMk cId="2472396638" sldId="296"/>
        </pc:sldMkLst>
        <pc:spChg chg="mod">
          <ac:chgData name="Jimmy Stokes" userId="b4362cf4ecd1fdcd" providerId="LiveId" clId="{0B03E955-3717-442E-B32C-03E5A11E4FB0}" dt="2024-03-01T21:13:13.872" v="144" actId="20577"/>
          <ac:spMkLst>
            <pc:docMk/>
            <pc:sldMk cId="2472396638" sldId="296"/>
            <ac:spMk id="2" creationId="{50A6124E-9BC1-72FE-1A9E-85CFC671D4C2}"/>
          </ac:spMkLst>
        </pc:spChg>
        <pc:spChg chg="mod">
          <ac:chgData name="Jimmy Stokes" userId="b4362cf4ecd1fdcd" providerId="LiveId" clId="{0B03E955-3717-442E-B32C-03E5A11E4FB0}" dt="2024-03-01T21:32:45.431" v="517" actId="20577"/>
          <ac:spMkLst>
            <pc:docMk/>
            <pc:sldMk cId="2472396638" sldId="296"/>
            <ac:spMk id="3" creationId="{3F6F9950-AE3E-C83D-926F-8FAC89CF2C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EC187-6359-2C19-BF8A-5D7859662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45964-F19F-B3DD-1E46-16FBD0BBF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78A03-9F76-283F-4A4A-73496505D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F97F-123F-E4E6-3D75-EA6B092A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F3D63-2904-0046-2E2A-0AA8BD5B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7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AD9F-7883-53B9-AC4D-1070E14AF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592E1-67F1-914B-C923-4073C5545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1F928-008A-6E20-DD67-319ACA7A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D5C41-36C7-99A1-C8CD-E7DB9ACE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5CC85-93EC-44BB-ACCD-A1917B02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5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70D0F7-13A0-C394-4EB4-239130EDCF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5C175-9954-280B-9AA4-8F924D1A8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5CB45-B410-08AE-A824-3171FFB8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1516F-C1E4-826F-DA46-5F89743F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D2F2-34F1-569D-7C92-F1FA6C38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FE23-F46F-80F1-2805-9DD03CAF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9A121-69A3-54A5-7C11-3979A14D4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27596-51F2-F31B-BBB8-56512989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E1BC4-397B-BE43-7276-F04A07E4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FA393-4868-C22C-B2DC-2183105A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CA828-5803-9595-F408-9D4814170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E4E8F-BFDF-6F0D-C3D2-18CA43AA8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33407-A651-47D7-D726-3F546BED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4AB3C-870C-E8C0-948B-536FE426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5CB21-75EB-61D5-404E-81CA9E41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6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CF8C-7923-B5A4-766D-8FFDB37FB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E6731-0E43-31D7-3889-FC6C80FDE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0EEA3-1ADE-F6B2-3C4F-ACE4B79DD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77CE4-3395-E308-84C2-86DE4902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D69EC-B1E3-8CB6-8510-B5228B4A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EFE69-4827-DD7F-0695-5A1905B6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9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60EEE-CC3C-2E08-FC5A-EC276189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9B7AD-E62B-1911-66E5-FF03C1B39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C66DA-B001-4558-880F-C97500091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73DD2-165C-F489-FB8E-D3EFE9F2B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5EC332-D11D-8E28-C596-B0DB8C15B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3ADE32-180E-0057-8EC4-C62494068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7390BB-7D21-9093-C54B-C62FDDB0A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6FDA05-A33A-7D74-EBD3-300C3C0F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7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7DB1F-F578-207A-0F98-38F3DF0C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0FC1C9-68CA-0553-68C5-500D09A2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CEF77-AB55-AE87-B688-D8299D724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057FA-4C6B-874B-FC2A-5B038511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3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39750-6BCF-A198-47D9-877EF13D0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DEE7A-3B3C-4926-488D-EF8E3AE5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2DDD8-DF62-2AA0-0F4A-97477A4C4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8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133CC-DC7F-E0E4-5573-D469011F4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EA36A-0093-9225-D405-C60CDB7A1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D3FBC-BC54-99C3-4599-712AC8710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58A63-ACEF-644B-36ED-28789C40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AC5C7-15F8-44A1-1140-10F43C69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64D57-2BA7-01C7-90FA-8E5ACC3E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1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2E80-CF22-EDC9-B349-3BC6ACA3A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91EC19-5DF4-19D9-40FC-1546746CD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E26F8-EEFF-87B4-9978-01D23909A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D4DAD-D073-D41A-F58D-D7F623AF5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4A51E-E4F6-527C-43FD-BB000EEB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B640D-E01E-7BD9-9D36-D8B9F5F0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7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FED51-F117-912B-6A2E-731B6B396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27B20-42DF-AA34-496F-3542FA275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49157-3F8C-FD03-70E7-23F3BC352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7F2E2D-AF14-41DE-A050-4A4D9AB99425}" type="datetimeFigureOut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C66C1-2D26-E098-C0C6-7B22054A1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4660E-733C-044E-3D9A-3AD4EEE0F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F0D179-D572-40D3-A699-D08063B4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8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594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08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12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16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17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21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25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26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56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65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65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77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92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703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409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4252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s.ga.gov/legislation/64509" TargetMode="External"/><Relationship Id="rId2" Type="http://schemas.openxmlformats.org/officeDocument/2006/relationships/hyperlink" Target="https://www.legis.ga.gov/legislation/64688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02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356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098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316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273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312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341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321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379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563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770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680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3760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7019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408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415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416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s.ga.gov/legislation/6582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6D490-33D4-4FB9-9E98-1FB005DE2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38415"/>
          </a:xfrm>
        </p:spPr>
        <p:txBody>
          <a:bodyPr/>
          <a:lstStyle/>
          <a:p>
            <a:r>
              <a:rPr lang="en-GB" sz="7200" b="1" dirty="0">
                <a:solidFill>
                  <a:schemeClr val="bg1"/>
                </a:solidFill>
              </a:rPr>
              <a:t>2024 GCASE</a:t>
            </a:r>
            <a:br>
              <a:rPr lang="en-GB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5AFA2-88E7-FE1A-3762-DF46F48F35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March 4, 2024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802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3F832-D30D-7D32-8C10-EFE24ABE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874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Hawkins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6A421-5D86-F07D-C631-77BA45887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Requires external automated defibrillators in schools; training, drills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5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139E6-1D05-DA66-7D7D-9F585EEB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945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Hawkins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39886-3ABE-7330-1AD2-B20D97DEB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SHBP protection if hospital changes to out-of-network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49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8788-7360-256E-BDF6-DCBE053D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970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Dickey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711E6-56CF-8163-7C1B-FFAECC586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REACH scholarship for victims of human trafficking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96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EB6F-5E02-DE3F-BF2A-8C3D36671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982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Gambill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A0720-04DF-2D24-2259-1435B82DD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Workforce Development Board is required to annually produce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000099"/>
                </a:solidFill>
                <a:latin typeface="Calibri" panose="020F0502020204030204" pitchFamily="34" charset="0"/>
              </a:rPr>
              <a:t>a High Demand Career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83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D006-AF7F-C700-7E97-D3915279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985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Martin, C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6D8A1-59D8-5406-1BFE-85C792AB4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Abolish Georgia Education Assistance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68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7304D-412F-6CD2-7B5E-C154747C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</a:rPr>
              <a:t>987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Cannon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39A10-1931-2812-2336-B73F98AC9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Reduce required millage from 14 to 10 to participate in QBE equalization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76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7EB3-B1A2-DFE2-B13A-64E7E1FC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995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Bonner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060DB-462D-BD23-BFEA-968E99BA7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Requires high schools to administer ASVAB</a:t>
            </a:r>
            <a:r>
              <a:rPr lang="en-US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, students are not required to take the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95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68B9-8D90-D48A-45C5-38157C9E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1010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Jones, Jan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0463C-761F-B45C-5B14-6D179CE08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Increases to 240 hours of paid parental leave, including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30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05BEC-AF76-2AF8-9E6B-35A12A20E9E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 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1019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Reeves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4CBF9-F6F4-B860-D4B1-CABA0E12802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Increases homestead exemption to $4000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73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06C9-3973-4BFA-67AC-AEC718C8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1104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Crawford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6D568-9C86-12AA-E4F8-B27D50420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Addresses mental health risks for student athletes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7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6124E-9BC1-72FE-1A9E-85CFC671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/>
              <a:t>BUDGETS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F9950-AE3E-C83D-926F-8FAC89CF2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</a:t>
            </a:r>
            <a:r>
              <a:rPr lang="en-GB" sz="1400" b="1" u="sng" dirty="0"/>
              <a:t>Amended FY2024  </a:t>
            </a:r>
          </a:p>
          <a:p>
            <a:pPr marL="0" indent="0">
              <a:buNone/>
            </a:pPr>
            <a:r>
              <a:rPr lang="en-GB" sz="1400" b="1" dirty="0"/>
              <a:t>	$1000 for educators and staff</a:t>
            </a:r>
          </a:p>
          <a:p>
            <a:pPr marL="457200" lvl="1" indent="0">
              <a:buNone/>
            </a:pPr>
            <a:r>
              <a:rPr lang="en-GB" sz="1400" b="1" dirty="0"/>
              <a:t>            CTAE, Testing, State Charter Schools, State Completion Schools</a:t>
            </a:r>
          </a:p>
          <a:p>
            <a:pPr marL="457200" lvl="1" indent="0">
              <a:buNone/>
            </a:pPr>
            <a:r>
              <a:rPr lang="en-GB" sz="1400" b="1" dirty="0"/>
              <a:t>	Increases in enrolment</a:t>
            </a:r>
          </a:p>
          <a:p>
            <a:pPr marL="457200" lvl="1" indent="0">
              <a:buNone/>
            </a:pPr>
            <a:endParaRPr lang="en-GB" sz="1400" b="1" dirty="0"/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u="sng" dirty="0"/>
              <a:t>FY2025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sz="1400" b="1" dirty="0"/>
              <a:t>Curriculum  +$7 million</a:t>
            </a:r>
          </a:p>
          <a:p>
            <a:pPr marL="457200" lvl="1" indent="0">
              <a:buNone/>
            </a:pPr>
            <a:r>
              <a:rPr lang="en-GB" sz="1400" b="1" dirty="0"/>
              <a:t>	GNETS $64,550,193   (-$740 K)</a:t>
            </a:r>
          </a:p>
          <a:p>
            <a:pPr marL="457200" lvl="1" indent="0">
              <a:buNone/>
            </a:pPr>
            <a:r>
              <a:rPr lang="en-GB" sz="1400" b="1" dirty="0"/>
              <a:t>	Preschool Disabilities  +$9 million</a:t>
            </a:r>
          </a:p>
          <a:p>
            <a:pPr marL="457200" lvl="1" indent="0">
              <a:buNone/>
            </a:pPr>
            <a:r>
              <a:rPr lang="en-GB" sz="1400" b="1" dirty="0"/>
              <a:t>	Security  +$104 million</a:t>
            </a:r>
          </a:p>
          <a:p>
            <a:pPr marL="457200" lvl="1" indent="0">
              <a:buNone/>
            </a:pPr>
            <a:r>
              <a:rPr lang="en-GB" sz="1400" b="1" dirty="0"/>
              <a:t>	Testing  +$5 million</a:t>
            </a:r>
          </a:p>
          <a:p>
            <a:pPr marL="457200" lvl="1" indent="0">
              <a:buNone/>
            </a:pPr>
            <a:r>
              <a:rPr lang="en-GB" sz="1400" b="1" dirty="0"/>
              <a:t>	TOTAL  $15.6 Billion /  $36.1 Billion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396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4847-5079-BB0C-16BE-4E8B2642E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1122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Hilton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456D9-50CF-0F9A-07D1-1132926F0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Provide supplemental funding for charter schools, superintendent principals, accountant, and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0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AE355-B330-20CE-3F9C-E20C4FA80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US" sz="6000" dirty="0"/>
              <a:t> </a:t>
            </a:r>
            <a:r>
              <a:rPr lang="en-US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1124</a:t>
            </a:r>
            <a:r>
              <a:rPr lang="en-US" sz="6000" dirty="0"/>
              <a:t> </a:t>
            </a:r>
            <a:r>
              <a:rPr lang="en-US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Martin, C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5D721-8DC7-30C4-A717-BBEAAD7D2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College completion grant for students in the last term of their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59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DEE6-E441-7862-EBE2-D28D822BE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US" sz="6000" dirty="0"/>
              <a:t> </a:t>
            </a:r>
            <a:r>
              <a:rPr lang="en-US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1183</a:t>
            </a:r>
            <a:r>
              <a:rPr lang="en-US" sz="6000" dirty="0"/>
              <a:t> </a:t>
            </a:r>
            <a:r>
              <a:rPr lang="en-US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Dempsey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2BF01-E2C8-496B-EFDC-0CD2532C6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Require local systems to distribute diabetes information in </a:t>
            </a:r>
          </a:p>
          <a:p>
            <a:pPr marL="0" indent="0" algn="ctr">
              <a:buNone/>
            </a:pPr>
            <a:r>
              <a:rPr lang="en-US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grades     6-12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78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A10FD-B2C5-FD4C-D3D8-D866A2EC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1231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Holcomb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9DA6A-4ACF-E964-E43B-559D32168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Allow HOPE scholars to exhaust eligibility in graduate/professional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74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B5E5B-9A51-5803-BD21-76E260FBD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1274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Huddleston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4E0C-DF6C-CB1F-65E5-31808B759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Veterinary loan forgiveness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389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08383-88DF-1FE0-84E5-E8034E19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105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Walker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7655D-0BD5-1001-1095-270F1E4CC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Increase PSERS multiplier to $17.00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6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4481-803B-C9AF-F0C3-FCC1017FD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 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147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Still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9CDA0-D6C3-8967-2A35-3DE1551DC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Allows students to enrol virtually in a non-residential district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12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F641F-61FC-8A47-10E6-069BD032C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SR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189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Dolezal</a:t>
            </a:r>
            <a:b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</a:br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3"/>
              </a:rPr>
              <a:t>208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Dolezal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1E974-442C-0602-EBF3-C30BA0E6D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Constitutional Amendment to allow school systems to levy developmental impact fees</a:t>
            </a:r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Allows school systems to collect developmental impact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23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5312-34F7-CAD6-4617-8672E4E8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349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Hufstetler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62DD7-6CA6-08E1-61A4-4E4CB677677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Removes freezing millage rate during appeal; 3% limitation; other provision</a:t>
            </a:r>
            <a:r>
              <a:rPr lang="en-US" sz="28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80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9583-8B8D-DB5D-1EDE-3C6D46FC0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351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Anavitarte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3DF61-BA72-B475-7BBD-B632D7EAE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Protecting children on social media, require BOEs to adopt and implement media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6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E0A1-5B3D-93E1-C9C3-879D2D41F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56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Petrea</a:t>
            </a:r>
            <a:r>
              <a:rPr lang="en-GB" sz="6000" dirty="0"/>
              <a:t> 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AA11B-6182-E29B-4137-8CCE845F6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2299"/>
            <a:ext cx="10515600" cy="3014663"/>
          </a:xfrm>
        </p:spPr>
        <p:txBody>
          <a:bodyPr/>
          <a:lstStyle/>
          <a:p>
            <a:pPr algn="ctr"/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Expands grants to family of fallen peace officers including spouses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41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B77D-A79E-3C44-0B5A-1E62CE1C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360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Hickman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38F90-CBE7-3EA1-438B-6113008DB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Permit Capital Outlay funds can be used for voluntary PreK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72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B629-FE08-E0DD-D82E-B632D41A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386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Dixon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D9CCE-5793-0ABC-2ED0-E509C5CFA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Authorize sports betting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085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75D0-788F-A39E-41A7-8FCD83BC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390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Walker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E0B7C-1909-BB9A-0A02-470577BE1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Prohibit using materials from American Library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0988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6D98-03ED-0C2C-FA77-CEC3F4B3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395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Dixon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89899-E420-E237-4A4E-FE2C6571A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Permit schools to possess opioid antagonists such as Naloxone or Narcan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16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AC426-7432-A3BB-D5BC-D9213AD19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398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Kirkpatrick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EEBEE-9F0F-1847-1286-3D99BD67D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Remove Georgia Joint Défense Commission from TCSG move to Department of Economic Development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02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65D0F-715B-7A7A-1946-BB16531C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 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399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Echols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E5206-2754-F09D-8975-EB3C13C14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Amend agreements between USG and TCSG on joint enrolment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73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2FD8-C9AD-8E19-42AC-D2BE0B2C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405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Dixon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5514B-7BB7-55D8-4641-DA79A8504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Set 16 as admission age for Completion Special Schools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730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F388-2088-1343-3A2F-B222AEE4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440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Brass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719D0-630D-B01D-5744-67D38A13B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Creates Accelerated Career Diploma programs</a:t>
            </a:r>
            <a:r>
              <a:rPr lang="en-US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, particularly for technical college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07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E3F9-4476-4B95-B411-1371E7DF7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464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Dixon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A7AB0-8D43-D325-1E18-1E5946D3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School Supplies for Teachers--subject to appropriation</a:t>
            </a:r>
            <a:endParaRPr lang="en-US" sz="2800" i="0" u="none" strike="noStrike" dirty="0">
              <a:solidFill>
                <a:srgbClr val="000099"/>
              </a:solidFill>
              <a:effectLst/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0099"/>
                </a:solidFill>
                <a:latin typeface="Calibri" panose="020F0502020204030204" pitchFamily="34" charset="0"/>
              </a:rPr>
              <a:t>Floor amendment sets required literacy screener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5301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C485-B3E4-F413-795D-E31552B9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469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Esteves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E4C0D-C733-E8AB-4019-189F174B4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Expands higher education savings plan 529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1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47A4-155A-6F1A-8C7D-D6AD48671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 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130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Gambill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9530D-8286-4755-3BA6-E6654EF3E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8949"/>
            <a:ext cx="10515600" cy="3148013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Loan repayment for peace officers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604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EA9A-6B03-3B53-D66E-E5FCE8CBD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6600"/>
                </a:solidFill>
                <a:effectLst/>
                <a:latin typeface="Calibri" panose="020F0502020204030204" pitchFamily="34" charset="0"/>
              </a:rPr>
              <a:t>SB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497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Hickman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8C62C-12A9-F125-1FB3-8A9BDF37C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Renaming of High Demand Career Apprenticeship Program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4202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0770-E34D-2007-846E-8B852A761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F0D47-22DE-8723-431D-8C1795264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b="1" dirty="0">
                <a:solidFill>
                  <a:schemeClr val="bg1"/>
                </a:solidFill>
              </a:rPr>
              <a:t>Jimmy C. Stokes</a:t>
            </a:r>
          </a:p>
          <a:p>
            <a:pPr marL="0" indent="0" algn="ctr">
              <a:buNone/>
            </a:pPr>
            <a:r>
              <a:rPr lang="en-GB" sz="7200" b="1" dirty="0">
                <a:solidFill>
                  <a:schemeClr val="bg1"/>
                </a:solidFill>
              </a:rPr>
              <a:t>770-601-3798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50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4B735-7EA8-9EC0-663C-C63B30D3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282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Mainor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81185-7D19-E308-B4AD-B4DE53C2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Career readiness required for grades 6-12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5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8F9D-7056-24FD-1190-11BC7269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306</a:t>
            </a:r>
            <a:r>
              <a:rPr lang="en-GB" sz="6000" dirty="0"/>
              <a:t>  </a:t>
            </a:r>
            <a:r>
              <a:rPr lang="en-GB" sz="6000" b="1" dirty="0">
                <a:solidFill>
                  <a:srgbClr val="000099"/>
                </a:solidFill>
              </a:rPr>
              <a:t>Barry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Fleming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24CDB-0D4F-F7C5-74AF-5E55937D6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Energy cost savings measures, revise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09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19E1F-C33F-7364-637B-7971AD9B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318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Hilton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57DB1-5C1B-AA88-9047-7701D9E39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Re-establishes the Office of Charter School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3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1280-2BD2-D367-8A6F-6188E33EF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</a:rPr>
              <a:t>579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Barrett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CBAE2-0986-3DAC-CB6D-FDA4997B7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Revise special needs scholarship by eliminating requirement for one year IEP prior to scholarship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9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8335-2852-AF8D-546E-0402A75BD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HB</a:t>
            </a:r>
            <a:r>
              <a:rPr lang="en-GB" sz="6000" dirty="0"/>
              <a:t> </a:t>
            </a:r>
            <a:r>
              <a:rPr lang="en-GB" sz="6000" b="0" i="0" u="sng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  <a:hlinkClick r:id="rId2"/>
              </a:rPr>
              <a:t>846</a:t>
            </a:r>
            <a:r>
              <a:rPr lang="en-GB" sz="6000" dirty="0"/>
              <a:t> </a:t>
            </a:r>
            <a:r>
              <a:rPr lang="en-GB" sz="60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Leverett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413D0-EAAE-CCF6-AEF6-C7B835000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GB" sz="2800" b="1" i="0" u="none" strike="noStrike" dirty="0">
                <a:solidFill>
                  <a:srgbClr val="000099"/>
                </a:solidFill>
                <a:effectLst/>
                <a:latin typeface="Calibri" panose="020F0502020204030204" pitchFamily="34" charset="0"/>
              </a:rPr>
              <a:t>Notify members of SSA,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426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565</Words>
  <Application>Microsoft Office PowerPoint</Application>
  <PresentationFormat>Widescreen</PresentationFormat>
  <Paragraphs>205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Aptos</vt:lpstr>
      <vt:lpstr>Aptos Display</vt:lpstr>
      <vt:lpstr>Arial</vt:lpstr>
      <vt:lpstr>Calibri</vt:lpstr>
      <vt:lpstr>Office Theme</vt:lpstr>
      <vt:lpstr>2024 GCASE </vt:lpstr>
      <vt:lpstr>BUDGETS</vt:lpstr>
      <vt:lpstr>HB 56 Petrea </vt:lpstr>
      <vt:lpstr>HB  130 Gambill</vt:lpstr>
      <vt:lpstr>HB 282 Mainor</vt:lpstr>
      <vt:lpstr>HB 306  Barry Fleming</vt:lpstr>
      <vt:lpstr>HB 318 Hilton</vt:lpstr>
      <vt:lpstr>HB 579 Barrett</vt:lpstr>
      <vt:lpstr>HB 846 Leverett</vt:lpstr>
      <vt:lpstr>HB 874 Hawkins</vt:lpstr>
      <vt:lpstr>HB 945 Hawkins</vt:lpstr>
      <vt:lpstr>HB 970 Dickey</vt:lpstr>
      <vt:lpstr>HB 982 Gambill</vt:lpstr>
      <vt:lpstr>HB 985 Martin, C</vt:lpstr>
      <vt:lpstr>HB 987 Cannon</vt:lpstr>
      <vt:lpstr>HB 995 Bonner</vt:lpstr>
      <vt:lpstr>HB 1010 Jones, Jan</vt:lpstr>
      <vt:lpstr>HB  1019 Reeves</vt:lpstr>
      <vt:lpstr>HB 1104 Crawford</vt:lpstr>
      <vt:lpstr>HB 1122 Hilton</vt:lpstr>
      <vt:lpstr>HB 1124 Martin, C</vt:lpstr>
      <vt:lpstr>HB 1183 Dempsey</vt:lpstr>
      <vt:lpstr>HB 1231 Holcomb</vt:lpstr>
      <vt:lpstr>HB 1274 Huddleston</vt:lpstr>
      <vt:lpstr>SB 105 Walker</vt:lpstr>
      <vt:lpstr>SB  147 Still</vt:lpstr>
      <vt:lpstr>SR 189 Dolezal SB 208 Dolezal</vt:lpstr>
      <vt:lpstr>SB 349 Hufstetler</vt:lpstr>
      <vt:lpstr>SB 351 Anavitarte</vt:lpstr>
      <vt:lpstr>SB 360 Hickman</vt:lpstr>
      <vt:lpstr>SB 386 Dixon</vt:lpstr>
      <vt:lpstr>SB 390 Walker</vt:lpstr>
      <vt:lpstr>SB 395 Dixon</vt:lpstr>
      <vt:lpstr>SB 398 Kirkpatrick</vt:lpstr>
      <vt:lpstr>SB  399 Echols</vt:lpstr>
      <vt:lpstr>SB 405 Dixon</vt:lpstr>
      <vt:lpstr>SB 440 Brass</vt:lpstr>
      <vt:lpstr>SB 464 Dixon</vt:lpstr>
      <vt:lpstr>SB 469 Esteves</vt:lpstr>
      <vt:lpstr>SB 497 Hickman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GCASE </dc:title>
  <dc:creator>Jimmy Stokes</dc:creator>
  <cp:lastModifiedBy>Jimmy Stokes</cp:lastModifiedBy>
  <cp:revision>1</cp:revision>
  <dcterms:created xsi:type="dcterms:W3CDTF">2024-03-01T19:47:52Z</dcterms:created>
  <dcterms:modified xsi:type="dcterms:W3CDTF">2024-03-01T21:37:49Z</dcterms:modified>
</cp:coreProperties>
</file>